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5828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Cloud Computing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42600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has revolutionized the way we access and utilize technology. It empowers businesses and individuals to harness the power of computing resources without the need for significant upfront investments.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8372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2BB9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8803" y="6116360"/>
            <a:ext cx="15287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966817"/>
            <a:ext cx="35716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MULA VARDHAN GOUD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1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3365302"/>
            <a:ext cx="5505569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8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34020" y="4368046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offers numerous advantages that can significantly benefit businesses.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0" y="4939546"/>
            <a:ext cx="524232" cy="5242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4020" y="567344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Cost-Effective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34020" y="6143268"/>
            <a:ext cx="3054668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the need for upfront hardware investments and allows for pay-as-you-go pricing.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51" y="4939546"/>
            <a:ext cx="524232" cy="5242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03251" y="567344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4103251" y="6143268"/>
            <a:ext cx="3054668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scale resources up or down to meet fluctuating demand, ensuring optimal resource utilization.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82" y="4939546"/>
            <a:ext cx="524232" cy="5242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2482" y="567344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Reach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472482" y="6143268"/>
            <a:ext cx="3054668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 are accessible from various devices and locations, leveraging the internet for connectivity.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712" y="4939546"/>
            <a:ext cx="524232" cy="52423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1712" y="567344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10841712" y="6143268"/>
            <a:ext cx="305466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platforms facilitate collaboration and data sharing among teams and users.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4235"/>
            <a:ext cx="5856565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b="1" spc="-92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Disadvantages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80812" y="4470797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cloud computing offers many benefits, it's important to consider its potential drawbacks.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812" y="5329714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001" y="5404961"/>
            <a:ext cx="143470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505783" y="5329714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Concerns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05783" y="5829419"/>
            <a:ext cx="3482578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security and privacy are paramount in cloud environments, and organizations must implement robust security measures.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1366" y="5329714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66147" y="5404961"/>
            <a:ext cx="192286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5936337" y="5329714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Vendor Lock-In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936337" y="5829419"/>
            <a:ext cx="3482578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Organizations may face challenges transitioning to different cloud providers due to vendor-specific technologies or data dependencies.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1919" y="5329714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96939" y="5404961"/>
            <a:ext cx="191929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10366891" y="5329714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Internet Dependence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0366891" y="5829419"/>
            <a:ext cx="3482578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 rely on internet connectivity, and outages or network issues can disrupt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1267"/>
            <a:ext cx="6878955" cy="729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92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Cloud Computing?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777954" y="1674019"/>
            <a:ext cx="758809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refers to the delivery of computing services—including servers, storage, databases, networking, software, analytics, and intelligence—over the internet ("the cloud").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77954" y="2990969"/>
            <a:ext cx="3682960" cy="2736056"/>
          </a:xfrm>
          <a:prstGeom prst="roundRect">
            <a:avLst>
              <a:gd name="adj" fmla="val 34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7864" y="3220879"/>
            <a:ext cx="311527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On-Demand Self Service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07864" y="3718917"/>
            <a:ext cx="322314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access and provision computing resources as needed, without requiring human interaction from the service provider.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204" y="2990969"/>
            <a:ext cx="3682960" cy="2736056"/>
          </a:xfrm>
          <a:prstGeom prst="roundRect">
            <a:avLst>
              <a:gd name="adj" fmla="val 34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3114" y="3220879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Broad Network Access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4913114" y="3718917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 are accessible from various devices and locations, leveraging the internet for connectivity.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77954" y="5949315"/>
            <a:ext cx="7588091" cy="1669137"/>
          </a:xfrm>
          <a:prstGeom prst="roundRect">
            <a:avLst>
              <a:gd name="adj" fmla="val 559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7864" y="6179225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Resource Pooling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007864" y="6677263"/>
            <a:ext cx="712827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provider's resources are pooled to serve multiple consumers, dynamically allocated based on demand.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1282541"/>
            <a:ext cx="7142321" cy="701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8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Cloud Computing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35184" y="2305407"/>
            <a:ext cx="76464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offers a range of advantages for businesses and individuals.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184" y="312896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7110" y="3201114"/>
            <a:ext cx="13751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930390" y="3128963"/>
            <a:ext cx="280808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30390" y="3608308"/>
            <a:ext cx="3021092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eliminates the need for expensive hardware investments, allowing users to pay only for the resources they consume.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5318" y="312896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13789" y="3201114"/>
            <a:ext cx="1844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860524" y="3128963"/>
            <a:ext cx="3021092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 and Flexibility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60524" y="3959304"/>
            <a:ext cx="3021092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 can easily scale up or down to meet fluctuating demand, ensuring optimal resource utilization.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184" y="5782985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3774" y="5855137"/>
            <a:ext cx="18407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53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930390" y="5782985"/>
            <a:ext cx="280808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Increased Agility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930390" y="6262330"/>
            <a:ext cx="695122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enables rapid deployment and iteration of applications and services, promoting faster time-to-market.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983" y="489466"/>
            <a:ext cx="7366754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spc="-73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Characteristics of Cloud Computing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1983" y="1427917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exhibits several distinct characteristics that differentiate it from traditional IT infrastructure.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1983" y="1912144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features contribute to its widespread adoption and transformative impact across various sectors.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1983" y="2462927"/>
            <a:ext cx="252495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3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On-Demand Self-Service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21983" y="3020854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access cloud resources, such as computing power, storage, and software, without requiring human interaction with service providers.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1983" y="3571637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3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Broad Network Access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21983" y="4129564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 are accessible over a wide range of devices, including computers, tablets, and smartphones, enabling anytime, anywhere access.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21983" y="4680347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3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Resource Pooling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21983" y="5238274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providers pool resources to serve multiple consumers, allowing for efficient utilization and cost savings.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21983" y="5789057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3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Elasticity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621983" y="6346984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resources can be scaled up or down quickly and easily, accommodating fluctuations in demand and workload.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21983" y="6897767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3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Measured Service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21983" y="7455694"/>
            <a:ext cx="133864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 are metered and billed based on actual usage, providing transparency and accountability for resource consumption.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9365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Computing Service Models (IaaS, PaaS, SaaS)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31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service models offer varying levels of control and management responsibilities.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6380"/>
            <a:ext cx="3978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IaaS (Infrastructure as a Service)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34733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access to fundamental infrastructure components, such as servers, storage, and networking.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76380"/>
            <a:ext cx="36060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PaaS (Platform as a Service)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97526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 platform for developing, deploying, and managing applications, including runtime environments, databases, and development tools.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76380"/>
            <a:ext cx="35808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SaaS (Software as a Service)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497526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fully functional applications accessible over the internet, with the provider managing all aspects of the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126"/>
            <a:ext cx="87647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 of Cloud Computing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27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offers a wide range of applications across various industries, from small businesses to large enterprises.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45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applications leverage the benefits of cloud computing to improve efficiency, agility, and innovation.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48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Applications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8603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solutions enable businesses to streamline operations, manage data effectively, and enhance customer experiences.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13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 include customer relationship management (CRM), enterprise resource planning (ERP), and collaboration tools.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44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 Applications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6256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Individuals benefit from cloud services for storage, productivity, entertainment, and communication.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8746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examples include online storage services like Dropbox and Google Drive, email services like Gmail, and streaming platforms like Netflix.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732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Industry Examples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052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is used across various sectors, such as healthcare, finance, and education.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23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healthcare, cloud services enable secure storage and sharing of patient data, telehealth platforms, and remote diagnostics.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13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financial industry leverages cloud computing for online banking, payment processing, and risk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593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institutions utilize cloud platforms for online learning, collaborative tools, and data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1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439" y="2857738"/>
            <a:ext cx="13319522" cy="122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spc="-7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Computing Deployment Models (Public, Private, Hybrid)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55439" y="4367570"/>
            <a:ext cx="1331952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deployment models determine the ownership and control of the cloud infrastructure.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9" y="4877753"/>
            <a:ext cx="4439841" cy="749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2724" y="5907762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Public Cloud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42724" y="6327338"/>
            <a:ext cx="4065270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infrastructure owned and operated by a third-party provider, offering high scalability and cost-effectiveness.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80" y="4877753"/>
            <a:ext cx="4439841" cy="7491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2565" y="5907762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Private Cloud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5282565" y="6327338"/>
            <a:ext cx="4065270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infrastructure owned and managed by the organization, providing enhanced security and control but potentially higher costs.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120" y="4877753"/>
            <a:ext cx="4439841" cy="7491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2406" y="5907762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Cloud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722406" y="6327338"/>
            <a:ext cx="4065270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combination of public and private clouds, allowing organizations to leverage the benefits of both models.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0403"/>
            <a:ext cx="10573226" cy="692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spc="-8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Computing Security and Compliance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9140" y="4230053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data security and compliance is paramount in cloud environments.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9140" y="4805482"/>
            <a:ext cx="13152120" cy="2848451"/>
          </a:xfrm>
          <a:prstGeom prst="roundRect">
            <a:avLst>
              <a:gd name="adj" fmla="val 3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46760" y="4813102"/>
            <a:ext cx="13136880" cy="9444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57858" y="4947404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Encryption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0108" y="4947404"/>
            <a:ext cx="61424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data in transit and at rest through encryption techniques.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6760" y="5757505"/>
            <a:ext cx="13136880" cy="9444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57858" y="5891808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Control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30108" y="5891808"/>
            <a:ext cx="61424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Restricting access to sensitive data based on user roles and permissions.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6760" y="6701909"/>
            <a:ext cx="13136880" cy="9444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57858" y="6836212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Standards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30108" y="6836212"/>
            <a:ext cx="61424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Adhering to industry regulations, such as HIPAA, GDPR, and PCI DSS, to ensure data privacy and security.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2024-10-09T13:52:08Z</dcterms:created>
  <dcterms:modified xsi:type="dcterms:W3CDTF">2024-10-09T13:52:08Z</dcterms:modified>
</cp:coreProperties>
</file>